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2" y="-30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07.08.2020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&#1085;&#1072;&#1089;&#1083;&#1077;&#1076;&#1080;&#1077;21.com/start" TargetMode="External"/><Relationship Id="rId2" Type="http://schemas.openxmlformats.org/officeDocument/2006/relationships/hyperlink" Target="http://www.&#1085;&#1072;&#1089;&#1083;&#1077;&#1076;&#1080;&#1077;21.&#1088;&#1092;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zhukovsky.tpprf.ru/" TargetMode="External"/><Relationship Id="rId4" Type="http://schemas.openxmlformats.org/officeDocument/2006/relationships/hyperlink" Target="https://vk.com/nasledie21_r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33000">
              <a:srgbClr val="00B0F0"/>
            </a:gs>
            <a:gs pos="74000">
              <a:srgbClr val="7030A0"/>
            </a:gs>
            <a:gs pos="98000">
              <a:srgbClr val="FFC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93B08FD-5ECC-4728-AA84-CD6AC875B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Freeform: Shape 29">
            <a:extLst>
              <a:ext uri="{FF2B5EF4-FFF2-40B4-BE49-F238E27FC236}">
                <a16:creationId xmlns:a16="http://schemas.microsoft.com/office/drawing/2014/main" id="{2549107E-EC98-4933-8F8F-A1713C39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6557"/>
          </a:xfrm>
          <a:custGeom>
            <a:avLst/>
            <a:gdLst>
              <a:gd name="connsiteX0" fmla="*/ 0 w 12188952"/>
              <a:gd name="connsiteY0" fmla="*/ 0 h 6216557"/>
              <a:gd name="connsiteX1" fmla="*/ 12188952 w 12188952"/>
              <a:gd name="connsiteY1" fmla="*/ 0 h 6216557"/>
              <a:gd name="connsiteX2" fmla="*/ 12188952 w 12188952"/>
              <a:gd name="connsiteY2" fmla="*/ 5609705 h 6216557"/>
              <a:gd name="connsiteX3" fmla="*/ 12049115 w 12188952"/>
              <a:gd name="connsiteY3" fmla="*/ 5640762 h 6216557"/>
              <a:gd name="connsiteX4" fmla="*/ 6096001 w 12188952"/>
              <a:gd name="connsiteY4" fmla="*/ 6216557 h 6216557"/>
              <a:gd name="connsiteX5" fmla="*/ 142887 w 12188952"/>
              <a:gd name="connsiteY5" fmla="*/ 5640762 h 6216557"/>
              <a:gd name="connsiteX6" fmla="*/ 0 w 12188952"/>
              <a:gd name="connsiteY6" fmla="*/ 5609028 h 6216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  <a:ln w="9525">
            <a:noFill/>
          </a:ln>
          <a:effectLst>
            <a:outerShdw blurRad="88900" dist="38100" dir="5400000" algn="t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92B4064-117E-4E66-A2A3-6A43A48025A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4" y="-320722"/>
            <a:ext cx="12979021" cy="6858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848074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Рисунок 2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FBC100D4-4750-4AE9-9357-A27FFEAEC1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78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31000">
              <a:srgbClr val="FF0000"/>
            </a:gs>
            <a:gs pos="66000">
              <a:srgbClr val="7030A0"/>
            </a:gs>
            <a:gs pos="98000">
              <a:srgbClr val="7030A0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4B5FD6-1691-4A39-8E16-0278A5A8B5F4}"/>
              </a:ext>
            </a:extLst>
          </p:cNvPr>
          <p:cNvSpPr txBox="1"/>
          <p:nvPr/>
        </p:nvSpPr>
        <p:spPr>
          <a:xfrm>
            <a:off x="604434" y="1243786"/>
            <a:ext cx="11251770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Контактная информация:</a:t>
            </a:r>
          </a:p>
          <a:p>
            <a:pPr algn="ctr"/>
            <a:endParaRPr lang="ru-RU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Руководитель проекта 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– Айрус Рохан: </a:t>
            </a: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+7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(999) 441-21-16</a:t>
            </a:r>
          </a:p>
          <a:p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Отдел масштабирования проекта: </a:t>
            </a: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+7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(960) 903-97-08, </a:t>
            </a: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+7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(913)313-25-71</a:t>
            </a:r>
          </a:p>
          <a:p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Сайт проекта: </a:t>
            </a:r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www.наследие21.рф</a:t>
            </a:r>
            <a:endParaRPr lang="ru-RU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Сат франшизы:  </a:t>
            </a: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</a:t>
            </a:r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наследие21.</a:t>
            </a: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com/start</a:t>
            </a:r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Группа </a:t>
            </a:r>
            <a:r>
              <a:rPr lang="ru-RU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вк</a:t>
            </a:r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: </a:t>
            </a:r>
            <a:r>
              <a:rPr lang="en-US" sz="2400" b="1" u="sng" dirty="0">
                <a:solidFill>
                  <a:schemeClr val="bg1"/>
                </a:solidFill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vk.com/nasledie21_rf</a:t>
            </a:r>
            <a:endParaRPr lang="en-US" sz="2400" b="1" u="sng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Президент Жуковская ТПП 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– Владимир Лучин: </a:t>
            </a: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+7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(929) 966-34-87</a:t>
            </a:r>
          </a:p>
          <a:p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Куратор от Жуковская ТПП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– Петр Козырев:</a:t>
            </a: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+7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(926) 617 4003</a:t>
            </a:r>
          </a:p>
          <a:p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Сайт Жуковская ТПП:  </a:t>
            </a: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</a:t>
            </a:r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zhukovsky.tpprf.ru</a:t>
            </a:r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34062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Рисунок 2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AC6F7D44-7F4B-44DC-8720-BBF6BFAC59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940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Рисунок 2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9B653516-D364-4846-841A-189F94E79F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06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Рисунок 2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23D83AD5-7C31-4756-B627-68A32FA11F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954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Рисунок 2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3EA49C66-85AD-45B7-AB52-5D3A8FBF2C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877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Рисунок 2" descr="Изображение выглядит как снимок экрана, люди&#10;&#10;Автоматически созданное описание">
            <a:extLst>
              <a:ext uri="{FF2B5EF4-FFF2-40B4-BE49-F238E27FC236}">
                <a16:creationId xmlns:a16="http://schemas.microsoft.com/office/drawing/2014/main" id="{D5478DC1-7138-4B26-868E-870F7944C6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684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Рисунок 2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5B5BF969-E216-4434-9191-5BEFB4C28C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237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Рисунок 2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C3791F81-604C-4DD0-95AE-DEBF71B0CB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561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Рисунок 2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5F6C5B5A-00A7-45AF-A82A-9F8BEC45E2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290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97</Words>
  <Application>Microsoft Office PowerPoint</Application>
  <PresentationFormat>Широкоэкранный</PresentationFormat>
  <Paragraphs>10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Козырев Петр</dc:creator>
  <cp:lastModifiedBy>Козырев Петр</cp:lastModifiedBy>
  <cp:revision>7</cp:revision>
  <dcterms:created xsi:type="dcterms:W3CDTF">2020-08-06T08:56:54Z</dcterms:created>
  <dcterms:modified xsi:type="dcterms:W3CDTF">2020-08-07T13:02:47Z</dcterms:modified>
</cp:coreProperties>
</file>